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F128-AA5F-44E2-8322-1EA7346E9A18}" type="datetimeFigureOut">
              <a:rPr lang="en-US" smtClean="0"/>
              <a:pPr/>
              <a:t>9/18/2012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46C02-4E71-4C33-8308-A79DB0903AA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F128-AA5F-44E2-8322-1EA7346E9A18}" type="datetimeFigureOut">
              <a:rPr lang="en-US" smtClean="0"/>
              <a:pPr/>
              <a:t>9/18/2012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46C02-4E71-4C33-8308-A79DB0903AA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F128-AA5F-44E2-8322-1EA7346E9A18}" type="datetimeFigureOut">
              <a:rPr lang="en-US" smtClean="0"/>
              <a:pPr/>
              <a:t>9/18/2012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46C02-4E71-4C33-8308-A79DB0903AA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F128-AA5F-44E2-8322-1EA7346E9A18}" type="datetimeFigureOut">
              <a:rPr lang="en-US" smtClean="0"/>
              <a:pPr/>
              <a:t>9/18/2012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46C02-4E71-4C33-8308-A79DB0903AA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F128-AA5F-44E2-8322-1EA7346E9A18}" type="datetimeFigureOut">
              <a:rPr lang="en-US" smtClean="0"/>
              <a:pPr/>
              <a:t>9/18/2012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46C02-4E71-4C33-8308-A79DB0903AA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F128-AA5F-44E2-8322-1EA7346E9A18}" type="datetimeFigureOut">
              <a:rPr lang="en-US" smtClean="0"/>
              <a:pPr/>
              <a:t>9/18/2012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46C02-4E71-4C33-8308-A79DB0903AA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F128-AA5F-44E2-8322-1EA7346E9A18}" type="datetimeFigureOut">
              <a:rPr lang="en-US" smtClean="0"/>
              <a:pPr/>
              <a:t>9/18/2012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46C02-4E71-4C33-8308-A79DB0903AA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F128-AA5F-44E2-8322-1EA7346E9A18}" type="datetimeFigureOut">
              <a:rPr lang="en-US" smtClean="0"/>
              <a:pPr/>
              <a:t>9/18/2012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46C02-4E71-4C33-8308-A79DB0903AA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F128-AA5F-44E2-8322-1EA7346E9A18}" type="datetimeFigureOut">
              <a:rPr lang="en-US" smtClean="0"/>
              <a:pPr/>
              <a:t>9/18/2012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46C02-4E71-4C33-8308-A79DB0903AA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F128-AA5F-44E2-8322-1EA7346E9A18}" type="datetimeFigureOut">
              <a:rPr lang="en-US" smtClean="0"/>
              <a:pPr/>
              <a:t>9/18/2012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46C02-4E71-4C33-8308-A79DB0903AA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F128-AA5F-44E2-8322-1EA7346E9A18}" type="datetimeFigureOut">
              <a:rPr lang="en-US" smtClean="0"/>
              <a:pPr/>
              <a:t>9/18/2012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46C02-4E71-4C33-8308-A79DB0903AA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FF128-AA5F-44E2-8322-1EA7346E9A18}" type="datetimeFigureOut">
              <a:rPr lang="en-US" smtClean="0"/>
              <a:pPr/>
              <a:t>9/18/2012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346C02-4E71-4C33-8308-A79DB0903AA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Beowulf Unit 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Components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Family Connections (5)</a:t>
            </a:r>
          </a:p>
          <a:p>
            <a:r>
              <a:rPr lang="en-US" dirty="0" smtClean="0"/>
              <a:t>Weapons (Human and Monster) (5)</a:t>
            </a:r>
          </a:p>
          <a:p>
            <a:r>
              <a:rPr lang="en-US" dirty="0" smtClean="0"/>
              <a:t>Locations (4)</a:t>
            </a:r>
          </a:p>
          <a:p>
            <a:r>
              <a:rPr lang="en-US" dirty="0" smtClean="0"/>
              <a:t>Story (10)</a:t>
            </a:r>
          </a:p>
          <a:p>
            <a:r>
              <a:rPr lang="en-US" dirty="0" smtClean="0"/>
              <a:t>Applying Skills: Anglo-Saxon Poetic Elements (6)</a:t>
            </a:r>
          </a:p>
          <a:p>
            <a:r>
              <a:rPr lang="en-US" dirty="0" smtClean="0"/>
              <a:t>Vocabulary (10)</a:t>
            </a:r>
          </a:p>
          <a:p>
            <a:r>
              <a:rPr lang="en-US" dirty="0" smtClean="0"/>
              <a:t>Bell Ringers (10)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Reading Guide</a:t>
            </a:r>
          </a:p>
          <a:p>
            <a:r>
              <a:rPr lang="en-US" dirty="0" smtClean="0"/>
              <a:t>Vocabulary</a:t>
            </a:r>
          </a:p>
          <a:p>
            <a:r>
              <a:rPr lang="en-US" dirty="0" smtClean="0"/>
              <a:t>Character Connection Chart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Go the website for blank copies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	 	    . . . And then twelve of the bravest Geats </a:t>
            </a:r>
            <a:br>
              <a:rPr lang="en-US" dirty="0" smtClean="0"/>
            </a:br>
            <a:r>
              <a:rPr lang="en-US" dirty="0" smtClean="0"/>
              <a:t>830     Rode their horses around the tower, </a:t>
            </a:r>
            <a:br>
              <a:rPr lang="en-US" dirty="0" smtClean="0"/>
            </a:br>
            <a:r>
              <a:rPr lang="en-US" dirty="0" smtClean="0"/>
              <a:t>            Telling their sorrow, telling stories </a:t>
            </a:r>
            <a:br>
              <a:rPr lang="en-US" dirty="0" smtClean="0"/>
            </a:br>
            <a:r>
              <a:rPr lang="en-US" dirty="0" smtClean="0"/>
              <a:t>            Of their dead king and his greatness, his glory, </a:t>
            </a:r>
            <a:br>
              <a:rPr lang="en-US" dirty="0" smtClean="0"/>
            </a:br>
            <a:r>
              <a:rPr lang="en-US" dirty="0" smtClean="0"/>
              <a:t>            Praising him for heroic deeds, for a life </a:t>
            </a:r>
            <a:br>
              <a:rPr lang="en-US" dirty="0" smtClean="0"/>
            </a:br>
            <a:r>
              <a:rPr lang="en-US" dirty="0" smtClean="0"/>
              <a:t>            As noble as his name. So should all men </a:t>
            </a:r>
            <a:br>
              <a:rPr lang="en-US" dirty="0" smtClean="0"/>
            </a:br>
            <a:r>
              <a:rPr lang="en-US" dirty="0" smtClean="0"/>
              <a:t>835     Raise up words for their lords, warm </a:t>
            </a:r>
            <a:br>
              <a:rPr lang="en-US" dirty="0" smtClean="0"/>
            </a:br>
            <a:r>
              <a:rPr lang="en-US" dirty="0" smtClean="0"/>
              <a:t>            With love, when their shield and protector leaves </a:t>
            </a:r>
            <a:br>
              <a:rPr lang="en-US" dirty="0" smtClean="0"/>
            </a:br>
            <a:r>
              <a:rPr lang="en-US" dirty="0" smtClean="0"/>
              <a:t>            His body behind, sends his soul </a:t>
            </a:r>
            <a:br>
              <a:rPr lang="en-US" dirty="0" smtClean="0"/>
            </a:br>
            <a:r>
              <a:rPr lang="en-US" dirty="0" smtClean="0"/>
              <a:t>            On high. And so Beowulf’s followers </a:t>
            </a:r>
            <a:br>
              <a:rPr lang="en-US" dirty="0" smtClean="0"/>
            </a:br>
            <a:r>
              <a:rPr lang="en-US" dirty="0" smtClean="0"/>
              <a:t>            Rode, mourning their beloved leader, </a:t>
            </a:r>
            <a:br>
              <a:rPr lang="en-US" dirty="0" smtClean="0"/>
            </a:br>
            <a:r>
              <a:rPr lang="en-US" dirty="0" smtClean="0"/>
              <a:t>840     Crying that no better king had ever </a:t>
            </a:r>
            <a:br>
              <a:rPr lang="en-US" dirty="0" smtClean="0"/>
            </a:br>
            <a:r>
              <a:rPr lang="en-US" dirty="0" smtClean="0"/>
              <a:t>            Lived, no prince so mild, no man </a:t>
            </a:r>
            <a:br>
              <a:rPr lang="en-US" dirty="0" smtClean="0"/>
            </a:br>
            <a:r>
              <a:rPr lang="en-US" dirty="0" smtClean="0"/>
              <a:t>            So open to his people, so deserving of praise. </a:t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1872</TotalTime>
  <Words>61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Beowulf Unit Test</vt:lpstr>
      <vt:lpstr>Components</vt:lpstr>
      <vt:lpstr>What to Review</vt:lpstr>
      <vt:lpstr>Review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Beowulf Unit Test</dc:title>
  <dc:creator>moorem</dc:creator>
  <cp:lastModifiedBy>moorem</cp:lastModifiedBy>
  <cp:revision>60</cp:revision>
  <dcterms:created xsi:type="dcterms:W3CDTF">2011-09-22T12:55:39Z</dcterms:created>
  <dcterms:modified xsi:type="dcterms:W3CDTF">2012-09-18T16:26:53Z</dcterms:modified>
</cp:coreProperties>
</file>